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474" y="2585429"/>
            <a:ext cx="110578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dirty="0"/>
              <a:t>مجالات الدراسة الانثروبولوجية , والعلاقة بينها وبين علم الاجتماع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1409" y="1178097"/>
            <a:ext cx="88313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200" dirty="0" smtClean="0">
                <a:latin typeface="Calibri" panose="020F0502020204030204" pitchFamily="34" charset="0"/>
                <a:ea typeface="Calibri" panose="020F0502020204030204" pitchFamily="34" charset="0"/>
              </a:rPr>
              <a:t>الهدف من الدارسة الانثروبولوجية </a:t>
            </a:r>
          </a:p>
          <a:p>
            <a:pPr algn="r"/>
            <a:r>
              <a:rPr lang="ar-EG" sz="3200" dirty="0" smtClean="0">
                <a:latin typeface="Calibri" panose="020F0502020204030204" pitchFamily="34" charset="0"/>
              </a:rPr>
              <a:t>-الموضوعية والنسبية فى الظروف الانسانية </a:t>
            </a:r>
          </a:p>
          <a:p>
            <a:pPr algn="r"/>
            <a:r>
              <a:rPr lang="ar-EG" sz="3200" dirty="0" smtClean="0">
                <a:latin typeface="Calibri" panose="020F0502020204030204" pitchFamily="34" charset="0"/>
              </a:rPr>
              <a:t>-اختلاف الحضارات وليس الاقل والادنى </a:t>
            </a:r>
          </a:p>
          <a:p>
            <a:pPr algn="r"/>
            <a:r>
              <a:rPr lang="ar-EG" sz="3200" dirty="0" smtClean="0">
                <a:latin typeface="Calibri" panose="020F0502020204030204" pitchFamily="34" charset="0"/>
              </a:rPr>
              <a:t>-الانسان ليس مركز الكون وانما لابد ان ينسجم مع البيئة من حوله </a:t>
            </a:r>
          </a:p>
          <a:p>
            <a:pPr algn="r"/>
            <a:r>
              <a:rPr lang="ar-EG" sz="3200" dirty="0" smtClean="0">
                <a:latin typeface="Calibri" panose="020F0502020204030204" pitchFamily="34" charset="0"/>
              </a:rPr>
              <a:t>-توضيح مفهومى السلالة والثقافة </a:t>
            </a:r>
          </a:p>
          <a:p>
            <a:pPr algn="r"/>
            <a:r>
              <a:rPr lang="ar-EG" sz="3200" dirty="0" smtClean="0">
                <a:latin typeface="Calibri" panose="020F0502020204030204" pitchFamily="34" charset="0"/>
              </a:rPr>
              <a:t>-تقليص المسافة بين الانثروبولوجى وموضوع دراسته يجعله يتخلى عن طرقه الخاصه فى الحكم على الاشياء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5</cp:revision>
  <dcterms:created xsi:type="dcterms:W3CDTF">2020-10-17T16:02:28Z</dcterms:created>
  <dcterms:modified xsi:type="dcterms:W3CDTF">2020-10-17T17:26:02Z</dcterms:modified>
</cp:coreProperties>
</file>